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DC2DC5-D67A-44CB-94A5-71722526FC86}" type="datetimeFigureOut">
              <a:rPr lang="cs-CZ" smtClean="0"/>
              <a:t>7.10.2009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5906590-EF0C-429A-BD09-BB635639B07A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POLOHA HMOTNÉHO BODU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8.10.2009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Pokud chceme popsat pohyb hmotného bodu, tak musíme znát jeho podobu.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Poloha hmotného bodu je určována pomocí soustavou souřadnic, která je pevně spojená se vztažnou soustavou.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Nejčastěji je používána pravoúhlá soustava souřadnic – je tvořená třemi kolmými přímkami x, y, z počátečním bodem O.</a:t>
            </a:r>
          </a:p>
          <a:p>
            <a:pPr algn="just"/>
            <a:endParaRPr lang="cs-CZ" dirty="0" smtClean="0"/>
          </a:p>
          <a:p>
            <a:pPr algn="just"/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DRÁHA HMOTNÉHO BODU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Vlastní 8">
      <a:dk1>
        <a:srgbClr val="7030A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</TotalTime>
  <Words>58</Words>
  <Application>Microsoft Office PowerPoint</Application>
  <PresentationFormat>Předvádění na obrazovce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Původ</vt:lpstr>
      <vt:lpstr>POLOHA HMOTNÉHO BODU</vt:lpstr>
      <vt:lpstr>Snímek 2</vt:lpstr>
      <vt:lpstr>DRÁHA HMOTNÉHO BODU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POLOHA HMOTNÉHO BODU</dc:title>
  <dc:creator>Kubisova</dc:creator>
  <cp:lastModifiedBy>Kubisova</cp:lastModifiedBy>
  <cp:revision>1</cp:revision>
  <dcterms:created xsi:type="dcterms:W3CDTF">2009-10-07T17:13:23Z</dcterms:created>
  <dcterms:modified xsi:type="dcterms:W3CDTF">2009-10-07T17:36:35Z</dcterms:modified>
</cp:coreProperties>
</file>